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E75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3" d="100"/>
          <a:sy n="63" d="100"/>
        </p:scale>
        <p:origin x="76" y="3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3B30162-0970-C316-E4C7-582A1EE82BC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A1EE8275-0646-B33A-4253-0E9D49915C2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D520BEB-E927-39F8-2F6A-B94F8F3869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3E6FB-40E4-4816-B18B-C837799DFF24}" type="datetimeFigureOut">
              <a:rPr kumimoji="1" lang="ja-JP" altLang="en-US" smtClean="0"/>
              <a:t>2023/6/8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6BB288D-8A32-AFFB-E408-EF47A90F81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C896E4E-7F7E-A204-9A05-A95E84CD07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A58B9-D811-4505-A914-6BEAEFDFB8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182496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3444276-03CD-0DFD-EFAA-950DA5025F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017AADF5-E273-7222-A0F0-596E453186B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B01B904-1C2D-7A5F-792E-BE6ADACEB1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3E6FB-40E4-4816-B18B-C837799DFF24}" type="datetimeFigureOut">
              <a:rPr kumimoji="1" lang="ja-JP" altLang="en-US" smtClean="0"/>
              <a:t>2023/6/8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122ACD4E-3801-38E3-E0BE-714044C93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E818CFF-F38C-6C7D-6B1D-A257F26159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A58B9-D811-4505-A914-6BEAEFDFB8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88584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D716A7C0-82D9-937F-B6B9-6C3984B7E23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E1B772D4-B7B3-A52A-8234-4DE69A42A02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5D4A609-D1D8-EC61-560A-60FDDBBDBA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3E6FB-40E4-4816-B18B-C837799DFF24}" type="datetimeFigureOut">
              <a:rPr kumimoji="1" lang="ja-JP" altLang="en-US" smtClean="0"/>
              <a:t>2023/6/8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6915B2D-E7E5-0370-7387-ECE295F051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32F49AF-8303-8835-010E-5B71740D70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A58B9-D811-4505-A914-6BEAEFDFB8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283311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6F01FAE-6FF5-7031-C96C-5D0C40B434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8D808935-B920-05C3-C3D5-3F527521A8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80791755-D38C-8291-E2E0-6B262D6A8B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3E6FB-40E4-4816-B18B-C837799DFF24}" type="datetimeFigureOut">
              <a:rPr kumimoji="1" lang="ja-JP" altLang="en-US" smtClean="0"/>
              <a:t>2023/6/8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4A1A1F3-0DCE-1574-4CAF-3A7F9B6C59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79CBD03-DC93-F396-0B0F-61122BB990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A58B9-D811-4505-A914-6BEAEFDFB8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024157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C320828-6E4A-7296-8451-B80C1A28F8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23502C19-59A6-4A49-1D8E-5A52508FA7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8EAAF9A8-B3F8-CC68-5C1F-2185130010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3E6FB-40E4-4816-B18B-C837799DFF24}" type="datetimeFigureOut">
              <a:rPr kumimoji="1" lang="ja-JP" altLang="en-US" smtClean="0"/>
              <a:t>2023/6/8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1B09D29D-3BF6-7FDB-C467-030A86773B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B06B841-C7C3-3F4A-4109-D06FDD8E5E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A58B9-D811-4505-A914-6BEAEFDFB8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819858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FBCD428-51C5-AA94-2EFD-3FE7F68098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3CC6D32-3680-65E6-EC44-04CA770EFEF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FF185332-24EF-BA23-EAFA-3112077DE7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297E7761-89AB-C34C-D5E3-0E21AAB24F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3E6FB-40E4-4816-B18B-C837799DFF24}" type="datetimeFigureOut">
              <a:rPr kumimoji="1" lang="ja-JP" altLang="en-US" smtClean="0"/>
              <a:t>2023/6/8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9AB5AFC7-1579-3EE2-AC4F-1D7F0D644B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7F330CA6-2528-ACE0-ABD0-C02BD91424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A58B9-D811-4505-A914-6BEAEFDFB8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056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77891D9-E032-0232-6E9D-E2CF99508E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5D2F9DF0-C33C-CECE-C609-6D26A05718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640AA783-14CA-571C-0CE9-B96F96CE24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A9B86051-8F8C-A0EA-E103-304E64A5E61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E8CE9059-63A9-68A9-69DD-47EB20F062B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D209BCBA-6ADA-F63F-7386-C59E34E2BE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3E6FB-40E4-4816-B18B-C837799DFF24}" type="datetimeFigureOut">
              <a:rPr kumimoji="1" lang="ja-JP" altLang="en-US" smtClean="0"/>
              <a:t>2023/6/8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265216F7-0C26-44EB-CDD6-8DF82F6D4E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A5396EC0-22B0-A2FD-638D-7DB20BC892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A58B9-D811-4505-A914-6BEAEFDFB8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581900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A2DEA92-1A78-337D-ED15-080EAA8483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5CEF76E2-F80E-2901-51B5-D9F88CF271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3E6FB-40E4-4816-B18B-C837799DFF24}" type="datetimeFigureOut">
              <a:rPr kumimoji="1" lang="ja-JP" altLang="en-US" smtClean="0"/>
              <a:t>2023/6/8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95602AE8-58CF-1668-2668-11378D5D54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1B1AB42E-9BD7-3E4F-6DF3-2E2D5E035A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A58B9-D811-4505-A914-6BEAEFDFB8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958424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653BF06A-C046-3C7C-E9BF-6345C13990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3E6FB-40E4-4816-B18B-C837799DFF24}" type="datetimeFigureOut">
              <a:rPr kumimoji="1" lang="ja-JP" altLang="en-US" smtClean="0"/>
              <a:t>2023/6/8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9566B8E8-5C77-79D8-0C5A-889E12E700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4671F462-ED85-4543-30DA-26E8FDF9C9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A58B9-D811-4505-A914-6BEAEFDFB8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248825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3990EA1-3EAD-1911-A5F3-9FA28CB9D1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86288266-E4D1-1894-1A3D-1BB6F60D11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274D515A-D071-5014-D239-FDDB4D9141B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CEFC4B79-5CCD-884F-B9EF-7966B8742E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3E6FB-40E4-4816-B18B-C837799DFF24}" type="datetimeFigureOut">
              <a:rPr kumimoji="1" lang="ja-JP" altLang="en-US" smtClean="0"/>
              <a:t>2023/6/8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C3528EA9-B299-BE7A-D511-7143509836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9F0F843-D1DE-6CBA-E300-865E5D679D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A58B9-D811-4505-A914-6BEAEFDFB8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926406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9C7E316-B808-F123-5E12-07A4C85DF8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5BCD243E-86B2-A709-3DAD-0972AC508DD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E257651D-DBC3-4C60-05D2-8413F455FA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A8BC6230-14E1-8952-D5DD-96C1D2622A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3E6FB-40E4-4816-B18B-C837799DFF24}" type="datetimeFigureOut">
              <a:rPr kumimoji="1" lang="ja-JP" altLang="en-US" smtClean="0"/>
              <a:t>2023/6/8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B8076131-497A-54FC-7167-E0D9599A50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0C6E4E9D-BEBB-5B79-4F2C-48BB508C8F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A58B9-D811-4505-A914-6BEAEFDFB8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74435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F39D242A-AC90-9FF7-5022-78B8CEA10D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BA76FD68-9E89-8C7F-FE2B-E98F9EBC91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5079A5D1-3802-5C5A-E30D-1BD3C06220C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B3E6FB-40E4-4816-B18B-C837799DFF24}" type="datetimeFigureOut">
              <a:rPr kumimoji="1" lang="ja-JP" altLang="en-US" smtClean="0"/>
              <a:t>2023/6/8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91021DA0-F6F2-6D6C-EB67-ED2EB27CEA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013FF5E-861D-538E-11B7-808D5FF6F5F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AA58B9-D811-4505-A914-6BEAEFDFB8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27475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sv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emf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図 16">
            <a:extLst>
              <a:ext uri="{FF2B5EF4-FFF2-40B4-BE49-F238E27FC236}">
                <a16:creationId xmlns:a16="http://schemas.microsoft.com/office/drawing/2014/main" id="{8FE5F979-DF62-22D0-3DAA-F3A6B107625D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6667200" y="1796400"/>
            <a:ext cx="2610000" cy="1461600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0C7E4F1D-4395-3A82-6AA1-06B571460D9F}"/>
              </a:ext>
            </a:extLst>
          </p:cNvPr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1256400" y="3484800"/>
            <a:ext cx="2610000" cy="1461600"/>
          </a:xfrm>
          <a:prstGeom prst="rect">
            <a:avLst/>
          </a:prstGeom>
        </p:spPr>
      </p:pic>
      <p:pic>
        <p:nvPicPr>
          <p:cNvPr id="141" name="図 140">
            <a:extLst>
              <a:ext uri="{FF2B5EF4-FFF2-40B4-BE49-F238E27FC236}">
                <a16:creationId xmlns:a16="http://schemas.microsoft.com/office/drawing/2014/main" id="{09F24544-987D-958B-7979-5EA47C3DDF7F}"/>
              </a:ext>
            </a:extLst>
          </p:cNvPr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9363600" y="5166000"/>
            <a:ext cx="2610000" cy="1461509"/>
          </a:xfrm>
          <a:prstGeom prst="rect">
            <a:avLst/>
          </a:prstGeom>
        </p:spPr>
      </p:pic>
      <p:pic>
        <p:nvPicPr>
          <p:cNvPr id="134" name="図 133">
            <a:extLst>
              <a:ext uri="{FF2B5EF4-FFF2-40B4-BE49-F238E27FC236}">
                <a16:creationId xmlns:a16="http://schemas.microsoft.com/office/drawing/2014/main" id="{E2BC6AEC-8B23-5742-B4F6-1C8E646D649E}"/>
              </a:ext>
            </a:extLst>
          </p:cNvPr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3956400" y="5166000"/>
            <a:ext cx="2610000" cy="1461600"/>
          </a:xfrm>
          <a:prstGeom prst="rect">
            <a:avLst/>
          </a:prstGeom>
        </p:spPr>
      </p:pic>
      <p:pic>
        <p:nvPicPr>
          <p:cNvPr id="132" name="図 131">
            <a:extLst>
              <a:ext uri="{FF2B5EF4-FFF2-40B4-BE49-F238E27FC236}">
                <a16:creationId xmlns:a16="http://schemas.microsoft.com/office/drawing/2014/main" id="{478A9E59-32F0-22D4-F4D9-C19DDC7F50DC}"/>
              </a:ext>
            </a:extLst>
          </p:cNvPr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1256400" y="5166000"/>
            <a:ext cx="2610000" cy="1461600"/>
          </a:xfrm>
          <a:prstGeom prst="rect">
            <a:avLst/>
          </a:prstGeom>
        </p:spPr>
      </p:pic>
      <p:pic>
        <p:nvPicPr>
          <p:cNvPr id="130" name="図 129">
            <a:extLst>
              <a:ext uri="{FF2B5EF4-FFF2-40B4-BE49-F238E27FC236}">
                <a16:creationId xmlns:a16="http://schemas.microsoft.com/office/drawing/2014/main" id="{755BBEC8-0129-50C7-6405-DEF56DD2CF25}"/>
              </a:ext>
            </a:extLst>
          </p:cNvPr>
          <p:cNvPicPr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9363600" y="3484800"/>
            <a:ext cx="2610000" cy="1461600"/>
          </a:xfrm>
          <a:prstGeom prst="rect">
            <a:avLst/>
          </a:prstGeom>
        </p:spPr>
      </p:pic>
      <p:pic>
        <p:nvPicPr>
          <p:cNvPr id="124" name="図 123">
            <a:extLst>
              <a:ext uri="{FF2B5EF4-FFF2-40B4-BE49-F238E27FC236}">
                <a16:creationId xmlns:a16="http://schemas.microsoft.com/office/drawing/2014/main" id="{7A00C80E-0B37-FC73-2700-4F7EB283F26A}"/>
              </a:ext>
            </a:extLst>
          </p:cNvPr>
          <p:cNvPicPr>
            <a:picLocks/>
          </p:cNvPicPr>
          <p:nvPr/>
        </p:nvPicPr>
        <p:blipFill>
          <a:blip r:embed="rId8"/>
          <a:stretch>
            <a:fillRect/>
          </a:stretch>
        </p:blipFill>
        <p:spPr>
          <a:xfrm>
            <a:off x="6645600" y="3484800"/>
            <a:ext cx="2610000" cy="1461600"/>
          </a:xfrm>
          <a:prstGeom prst="rect">
            <a:avLst/>
          </a:prstGeom>
        </p:spPr>
      </p:pic>
      <p:pic>
        <p:nvPicPr>
          <p:cNvPr id="120" name="図 119">
            <a:extLst>
              <a:ext uri="{FF2B5EF4-FFF2-40B4-BE49-F238E27FC236}">
                <a16:creationId xmlns:a16="http://schemas.microsoft.com/office/drawing/2014/main" id="{9C53E428-E7C2-6B4B-1033-475DDADF042F}"/>
              </a:ext>
            </a:extLst>
          </p:cNvPr>
          <p:cNvPicPr>
            <a:picLocks/>
          </p:cNvPicPr>
          <p:nvPr/>
        </p:nvPicPr>
        <p:blipFill>
          <a:blip r:embed="rId9"/>
          <a:stretch>
            <a:fillRect/>
          </a:stretch>
        </p:blipFill>
        <p:spPr>
          <a:xfrm>
            <a:off x="3956400" y="3486096"/>
            <a:ext cx="2610000" cy="1461600"/>
          </a:xfrm>
          <a:prstGeom prst="rect">
            <a:avLst/>
          </a:prstGeom>
        </p:spPr>
      </p:pic>
      <p:pic>
        <p:nvPicPr>
          <p:cNvPr id="117" name="図 116">
            <a:extLst>
              <a:ext uri="{FF2B5EF4-FFF2-40B4-BE49-F238E27FC236}">
                <a16:creationId xmlns:a16="http://schemas.microsoft.com/office/drawing/2014/main" id="{2ACB0347-6262-D84F-2AD5-91A2A4994CA2}"/>
              </a:ext>
            </a:extLst>
          </p:cNvPr>
          <p:cNvPicPr>
            <a:picLocks/>
          </p:cNvPicPr>
          <p:nvPr/>
        </p:nvPicPr>
        <p:blipFill>
          <a:blip r:embed="rId10"/>
          <a:stretch>
            <a:fillRect/>
          </a:stretch>
        </p:blipFill>
        <p:spPr>
          <a:xfrm>
            <a:off x="9363600" y="1796400"/>
            <a:ext cx="2610000" cy="1461600"/>
          </a:xfrm>
          <a:prstGeom prst="rect">
            <a:avLst/>
          </a:prstGeom>
        </p:spPr>
      </p:pic>
      <p:pic>
        <p:nvPicPr>
          <p:cNvPr id="112" name="図 111">
            <a:extLst>
              <a:ext uri="{FF2B5EF4-FFF2-40B4-BE49-F238E27FC236}">
                <a16:creationId xmlns:a16="http://schemas.microsoft.com/office/drawing/2014/main" id="{A2646351-089C-A1E9-29B7-F0C1BF75E7CB}"/>
              </a:ext>
            </a:extLst>
          </p:cNvPr>
          <p:cNvPicPr>
            <a:picLocks/>
          </p:cNvPicPr>
          <p:nvPr/>
        </p:nvPicPr>
        <p:blipFill>
          <a:blip r:embed="rId11"/>
          <a:stretch>
            <a:fillRect/>
          </a:stretch>
        </p:blipFill>
        <p:spPr>
          <a:xfrm>
            <a:off x="3955667" y="1796400"/>
            <a:ext cx="2610000" cy="1461600"/>
          </a:xfrm>
          <a:prstGeom prst="rect">
            <a:avLst/>
          </a:prstGeom>
        </p:spPr>
      </p:pic>
      <p:pic>
        <p:nvPicPr>
          <p:cNvPr id="106" name="図 105">
            <a:extLst>
              <a:ext uri="{FF2B5EF4-FFF2-40B4-BE49-F238E27FC236}">
                <a16:creationId xmlns:a16="http://schemas.microsoft.com/office/drawing/2014/main" id="{991CB223-6A17-CCB7-AC26-3D95DE2E5FDF}"/>
              </a:ext>
            </a:extLst>
          </p:cNvPr>
          <p:cNvPicPr>
            <a:picLocks/>
          </p:cNvPicPr>
          <p:nvPr/>
        </p:nvPicPr>
        <p:blipFill>
          <a:blip r:embed="rId12"/>
          <a:stretch>
            <a:fillRect/>
          </a:stretch>
        </p:blipFill>
        <p:spPr>
          <a:xfrm>
            <a:off x="1256400" y="1797305"/>
            <a:ext cx="2610000" cy="1461600"/>
          </a:xfrm>
          <a:prstGeom prst="rect">
            <a:avLst/>
          </a:prstGeom>
        </p:spPr>
      </p:pic>
      <p:pic>
        <p:nvPicPr>
          <p:cNvPr id="98" name="図 97">
            <a:extLst>
              <a:ext uri="{FF2B5EF4-FFF2-40B4-BE49-F238E27FC236}">
                <a16:creationId xmlns:a16="http://schemas.microsoft.com/office/drawing/2014/main" id="{13F13A33-7FC5-0366-585B-C99FC5455AC2}"/>
              </a:ext>
            </a:extLst>
          </p:cNvPr>
          <p:cNvPicPr>
            <a:picLocks/>
          </p:cNvPicPr>
          <p:nvPr/>
        </p:nvPicPr>
        <p:blipFill>
          <a:blip r:embed="rId13"/>
          <a:stretch>
            <a:fillRect/>
          </a:stretch>
        </p:blipFill>
        <p:spPr>
          <a:xfrm>
            <a:off x="9363531" y="111600"/>
            <a:ext cx="2610000" cy="1461600"/>
          </a:xfrm>
          <a:prstGeom prst="rect">
            <a:avLst/>
          </a:prstGeom>
        </p:spPr>
      </p:pic>
      <p:pic>
        <p:nvPicPr>
          <p:cNvPr id="90" name="図 89">
            <a:extLst>
              <a:ext uri="{FF2B5EF4-FFF2-40B4-BE49-F238E27FC236}">
                <a16:creationId xmlns:a16="http://schemas.microsoft.com/office/drawing/2014/main" id="{2C740C3D-6714-E5CA-5CF5-7C310863130B}"/>
              </a:ext>
            </a:extLst>
          </p:cNvPr>
          <p:cNvPicPr>
            <a:picLocks/>
          </p:cNvPicPr>
          <p:nvPr/>
        </p:nvPicPr>
        <p:blipFill>
          <a:blip r:embed="rId14"/>
          <a:stretch>
            <a:fillRect/>
          </a:stretch>
        </p:blipFill>
        <p:spPr>
          <a:xfrm>
            <a:off x="3956400" y="111600"/>
            <a:ext cx="2610000" cy="1461600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838B9528-EB83-BB5B-3FB8-F7549A60335D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5614" y="111352"/>
            <a:ext cx="2609472" cy="1461509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BD2C1FB0-103D-AC7D-0AF0-C3289E254853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9984" y="108472"/>
            <a:ext cx="2609472" cy="1461509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70E1A5BB-9147-00C4-64F1-B32F1A580C6D}"/>
              </a:ext>
            </a:extLst>
          </p:cNvPr>
          <p:cNvSpPr txBox="1"/>
          <p:nvPr/>
        </p:nvSpPr>
        <p:spPr>
          <a:xfrm>
            <a:off x="1255614" y="1520305"/>
            <a:ext cx="26094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2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未来会</a:t>
            </a: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398FA6BE-62B3-228E-7F3E-093D31D9CECC}"/>
              </a:ext>
            </a:extLst>
          </p:cNvPr>
          <p:cNvSpPr txBox="1"/>
          <p:nvPr/>
        </p:nvSpPr>
        <p:spPr>
          <a:xfrm>
            <a:off x="3961426" y="1528900"/>
            <a:ext cx="26094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2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インフラテクコン</a:t>
            </a: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3B0E2F1D-4D9C-6536-2789-47DD308DC4AC}"/>
              </a:ext>
            </a:extLst>
          </p:cNvPr>
          <p:cNvSpPr txBox="1"/>
          <p:nvPr/>
        </p:nvSpPr>
        <p:spPr>
          <a:xfrm>
            <a:off x="6644226" y="1520305"/>
            <a:ext cx="26094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2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市民科学</a:t>
            </a: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922DB320-8B37-5207-25B6-34DF696A498D}"/>
              </a:ext>
            </a:extLst>
          </p:cNvPr>
          <p:cNvSpPr txBox="1"/>
          <p:nvPr/>
        </p:nvSpPr>
        <p:spPr>
          <a:xfrm>
            <a:off x="9355796" y="1520305"/>
            <a:ext cx="26094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2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BISTRO</a:t>
            </a:r>
            <a:r>
              <a:rPr kumimoji="1" lang="ja-JP" altLang="en-US" sz="12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下水道</a:t>
            </a:r>
          </a:p>
        </p:txBody>
      </p:sp>
      <p:sp>
        <p:nvSpPr>
          <p:cNvPr id="52" name="テキスト ボックス 51">
            <a:extLst>
              <a:ext uri="{FF2B5EF4-FFF2-40B4-BE49-F238E27FC236}">
                <a16:creationId xmlns:a16="http://schemas.microsoft.com/office/drawing/2014/main" id="{FB52299A-F297-CBD9-2EC8-A1F17FC84712}"/>
              </a:ext>
            </a:extLst>
          </p:cNvPr>
          <p:cNvSpPr txBox="1"/>
          <p:nvPr/>
        </p:nvSpPr>
        <p:spPr>
          <a:xfrm>
            <a:off x="1249856" y="3206257"/>
            <a:ext cx="26094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2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キッチン・バス連携</a:t>
            </a:r>
            <a:endParaRPr kumimoji="1" lang="ja-JP" altLang="en-US" sz="12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53" name="テキスト ボックス 52">
            <a:extLst>
              <a:ext uri="{FF2B5EF4-FFF2-40B4-BE49-F238E27FC236}">
                <a16:creationId xmlns:a16="http://schemas.microsoft.com/office/drawing/2014/main" id="{9C324C70-55BF-4D73-5C6A-1A19A6924FAA}"/>
              </a:ext>
            </a:extLst>
          </p:cNvPr>
          <p:cNvSpPr txBox="1"/>
          <p:nvPr/>
        </p:nvSpPr>
        <p:spPr>
          <a:xfrm>
            <a:off x="3955668" y="3214852"/>
            <a:ext cx="26094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2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広報大賞</a:t>
            </a:r>
            <a:endParaRPr kumimoji="1" lang="ja-JP" altLang="en-US" sz="12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54" name="テキスト ボックス 53">
            <a:extLst>
              <a:ext uri="{FF2B5EF4-FFF2-40B4-BE49-F238E27FC236}">
                <a16:creationId xmlns:a16="http://schemas.microsoft.com/office/drawing/2014/main" id="{CEA261D2-6F8F-BC2D-4060-91CA6F049F4A}"/>
              </a:ext>
            </a:extLst>
          </p:cNvPr>
          <p:cNvSpPr txBox="1"/>
          <p:nvPr/>
        </p:nvSpPr>
        <p:spPr>
          <a:xfrm>
            <a:off x="6638468" y="3206257"/>
            <a:ext cx="26094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2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マンホールカード</a:t>
            </a:r>
          </a:p>
        </p:txBody>
      </p:sp>
      <p:sp>
        <p:nvSpPr>
          <p:cNvPr id="55" name="テキスト ボックス 54">
            <a:extLst>
              <a:ext uri="{FF2B5EF4-FFF2-40B4-BE49-F238E27FC236}">
                <a16:creationId xmlns:a16="http://schemas.microsoft.com/office/drawing/2014/main" id="{E53F3582-BDF4-8971-A3E7-08B9DCC4DAD7}"/>
              </a:ext>
            </a:extLst>
          </p:cNvPr>
          <p:cNvSpPr txBox="1"/>
          <p:nvPr/>
        </p:nvSpPr>
        <p:spPr>
          <a:xfrm>
            <a:off x="9350038" y="3206257"/>
            <a:ext cx="26094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2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東京湾大感謝祭</a:t>
            </a:r>
          </a:p>
        </p:txBody>
      </p:sp>
      <p:sp>
        <p:nvSpPr>
          <p:cNvPr id="60" name="テキスト ボックス 59">
            <a:extLst>
              <a:ext uri="{FF2B5EF4-FFF2-40B4-BE49-F238E27FC236}">
                <a16:creationId xmlns:a16="http://schemas.microsoft.com/office/drawing/2014/main" id="{9D8D0EEC-6EE4-C13F-F6A8-D3326460F441}"/>
              </a:ext>
            </a:extLst>
          </p:cNvPr>
          <p:cNvSpPr txBox="1"/>
          <p:nvPr/>
        </p:nvSpPr>
        <p:spPr>
          <a:xfrm>
            <a:off x="1255614" y="4892209"/>
            <a:ext cx="26094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2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マンホールサミット</a:t>
            </a:r>
          </a:p>
        </p:txBody>
      </p:sp>
      <p:sp>
        <p:nvSpPr>
          <p:cNvPr id="61" name="テキスト ボックス 60">
            <a:extLst>
              <a:ext uri="{FF2B5EF4-FFF2-40B4-BE49-F238E27FC236}">
                <a16:creationId xmlns:a16="http://schemas.microsoft.com/office/drawing/2014/main" id="{5D08627C-74A2-E72A-7D20-1A68E3D9DA53}"/>
              </a:ext>
            </a:extLst>
          </p:cNvPr>
          <p:cNvSpPr txBox="1"/>
          <p:nvPr/>
        </p:nvSpPr>
        <p:spPr>
          <a:xfrm>
            <a:off x="3961426" y="4900804"/>
            <a:ext cx="26094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2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エコプロ</a:t>
            </a:r>
          </a:p>
        </p:txBody>
      </p:sp>
      <p:sp>
        <p:nvSpPr>
          <p:cNvPr id="62" name="テキスト ボックス 61">
            <a:extLst>
              <a:ext uri="{FF2B5EF4-FFF2-40B4-BE49-F238E27FC236}">
                <a16:creationId xmlns:a16="http://schemas.microsoft.com/office/drawing/2014/main" id="{A6E60FEE-B486-F947-8357-B41BC68A4279}"/>
              </a:ext>
            </a:extLst>
          </p:cNvPr>
          <p:cNvSpPr txBox="1"/>
          <p:nvPr/>
        </p:nvSpPr>
        <p:spPr>
          <a:xfrm>
            <a:off x="6644226" y="4892209"/>
            <a:ext cx="26094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2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下水道展</a:t>
            </a:r>
          </a:p>
        </p:txBody>
      </p:sp>
      <p:sp>
        <p:nvSpPr>
          <p:cNvPr id="63" name="テキスト ボックス 62">
            <a:extLst>
              <a:ext uri="{FF2B5EF4-FFF2-40B4-BE49-F238E27FC236}">
                <a16:creationId xmlns:a16="http://schemas.microsoft.com/office/drawing/2014/main" id="{1D7C2A98-7C2C-A0B0-DA62-DA1CCCD262BE}"/>
              </a:ext>
            </a:extLst>
          </p:cNvPr>
          <p:cNvSpPr txBox="1"/>
          <p:nvPr/>
        </p:nvSpPr>
        <p:spPr>
          <a:xfrm>
            <a:off x="9355796" y="4892209"/>
            <a:ext cx="26094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2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早慶レガッタ</a:t>
            </a:r>
          </a:p>
        </p:txBody>
      </p:sp>
      <p:pic>
        <p:nvPicPr>
          <p:cNvPr id="66" name="図 65">
            <a:extLst>
              <a:ext uri="{FF2B5EF4-FFF2-40B4-BE49-F238E27FC236}">
                <a16:creationId xmlns:a16="http://schemas.microsoft.com/office/drawing/2014/main" id="{752460D6-2680-5E1A-FC4B-E32E46468EA5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8468" y="5160573"/>
            <a:ext cx="2609472" cy="1461509"/>
          </a:xfrm>
          <a:prstGeom prst="rect">
            <a:avLst/>
          </a:prstGeom>
          <a:noFill/>
          <a:ln>
            <a:noFill/>
          </a:ln>
        </p:spPr>
      </p:pic>
      <p:sp>
        <p:nvSpPr>
          <p:cNvPr id="68" name="テキスト ボックス 67">
            <a:extLst>
              <a:ext uri="{FF2B5EF4-FFF2-40B4-BE49-F238E27FC236}">
                <a16:creationId xmlns:a16="http://schemas.microsoft.com/office/drawing/2014/main" id="{9589491C-AFC0-8BB7-0E67-EAA65F914316}"/>
              </a:ext>
            </a:extLst>
          </p:cNvPr>
          <p:cNvSpPr txBox="1"/>
          <p:nvPr/>
        </p:nvSpPr>
        <p:spPr>
          <a:xfrm>
            <a:off x="1244098" y="6572406"/>
            <a:ext cx="26094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2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コミュニティ研究会</a:t>
            </a:r>
          </a:p>
        </p:txBody>
      </p:sp>
      <p:sp>
        <p:nvSpPr>
          <p:cNvPr id="69" name="テキスト ボックス 68">
            <a:extLst>
              <a:ext uri="{FF2B5EF4-FFF2-40B4-BE49-F238E27FC236}">
                <a16:creationId xmlns:a16="http://schemas.microsoft.com/office/drawing/2014/main" id="{1556E3B7-D51F-EBFA-104D-C3A584CD2055}"/>
              </a:ext>
            </a:extLst>
          </p:cNvPr>
          <p:cNvSpPr txBox="1"/>
          <p:nvPr/>
        </p:nvSpPr>
        <p:spPr>
          <a:xfrm>
            <a:off x="3949910" y="6581001"/>
            <a:ext cx="26094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2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GKP</a:t>
            </a:r>
            <a:r>
              <a:rPr kumimoji="1" lang="ja-JP" altLang="en-US" sz="12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北海道</a:t>
            </a:r>
          </a:p>
        </p:txBody>
      </p:sp>
      <p:sp>
        <p:nvSpPr>
          <p:cNvPr id="70" name="テキスト ボックス 69">
            <a:extLst>
              <a:ext uri="{FF2B5EF4-FFF2-40B4-BE49-F238E27FC236}">
                <a16:creationId xmlns:a16="http://schemas.microsoft.com/office/drawing/2014/main" id="{509A1208-2CD4-5730-24F1-A91685EBFD8E}"/>
              </a:ext>
            </a:extLst>
          </p:cNvPr>
          <p:cNvSpPr txBox="1"/>
          <p:nvPr/>
        </p:nvSpPr>
        <p:spPr>
          <a:xfrm>
            <a:off x="6632710" y="6572406"/>
            <a:ext cx="26094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2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GKP</a:t>
            </a:r>
            <a:r>
              <a:rPr kumimoji="1" lang="ja-JP" altLang="en-US" sz="12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関西</a:t>
            </a:r>
          </a:p>
        </p:txBody>
      </p:sp>
      <p:sp>
        <p:nvSpPr>
          <p:cNvPr id="71" name="テキスト ボックス 70">
            <a:extLst>
              <a:ext uri="{FF2B5EF4-FFF2-40B4-BE49-F238E27FC236}">
                <a16:creationId xmlns:a16="http://schemas.microsoft.com/office/drawing/2014/main" id="{6DF3D303-25EF-4C41-132E-97F1EAA32CDA}"/>
              </a:ext>
            </a:extLst>
          </p:cNvPr>
          <p:cNvSpPr txBox="1"/>
          <p:nvPr/>
        </p:nvSpPr>
        <p:spPr>
          <a:xfrm>
            <a:off x="9344280" y="6572406"/>
            <a:ext cx="26094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2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GKP</a:t>
            </a:r>
            <a:r>
              <a:rPr kumimoji="1" lang="ja-JP" altLang="en-US" sz="12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九州</a:t>
            </a:r>
          </a:p>
        </p:txBody>
      </p:sp>
      <p:sp>
        <p:nvSpPr>
          <p:cNvPr id="75" name="正方形/長方形 74">
            <a:extLst>
              <a:ext uri="{FF2B5EF4-FFF2-40B4-BE49-F238E27FC236}">
                <a16:creationId xmlns:a16="http://schemas.microsoft.com/office/drawing/2014/main" id="{BF64EFC1-C12B-A673-92B2-58C4EA90E518}"/>
              </a:ext>
            </a:extLst>
          </p:cNvPr>
          <p:cNvSpPr/>
          <p:nvPr/>
        </p:nvSpPr>
        <p:spPr>
          <a:xfrm>
            <a:off x="0" y="0"/>
            <a:ext cx="1091196" cy="68580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cxnSp>
        <p:nvCxnSpPr>
          <p:cNvPr id="77" name="直線コネクタ 76">
            <a:extLst>
              <a:ext uri="{FF2B5EF4-FFF2-40B4-BE49-F238E27FC236}">
                <a16:creationId xmlns:a16="http://schemas.microsoft.com/office/drawing/2014/main" id="{CB77F36C-810E-D051-335D-0A4A43E3836B}"/>
              </a:ext>
            </a:extLst>
          </p:cNvPr>
          <p:cNvCxnSpPr/>
          <p:nvPr/>
        </p:nvCxnSpPr>
        <p:spPr>
          <a:xfrm>
            <a:off x="1138446" y="0"/>
            <a:ext cx="0" cy="6849405"/>
          </a:xfrm>
          <a:prstGeom prst="line">
            <a:avLst/>
          </a:prstGeom>
          <a:ln w="38100">
            <a:solidFill>
              <a:srgbClr val="2E75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テキスト ボックス 77">
            <a:extLst>
              <a:ext uri="{FF2B5EF4-FFF2-40B4-BE49-F238E27FC236}">
                <a16:creationId xmlns:a16="http://schemas.microsoft.com/office/drawing/2014/main" id="{4856A56D-B688-5555-6164-C67C653AE994}"/>
              </a:ext>
            </a:extLst>
          </p:cNvPr>
          <p:cNvSpPr txBox="1"/>
          <p:nvPr/>
        </p:nvSpPr>
        <p:spPr>
          <a:xfrm>
            <a:off x="209467" y="2525177"/>
            <a:ext cx="677108" cy="281904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kumimoji="1" lang="ja-JP" altLang="en-US" sz="3200" b="1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のプロジェクト</a:t>
            </a:r>
          </a:p>
        </p:txBody>
      </p:sp>
      <p:sp>
        <p:nvSpPr>
          <p:cNvPr id="79" name="テキスト ボックス 78">
            <a:extLst>
              <a:ext uri="{FF2B5EF4-FFF2-40B4-BE49-F238E27FC236}">
                <a16:creationId xmlns:a16="http://schemas.microsoft.com/office/drawing/2014/main" id="{75460950-098A-2DBC-5E5C-2EE833DE6BF7}"/>
              </a:ext>
            </a:extLst>
          </p:cNvPr>
          <p:cNvSpPr txBox="1"/>
          <p:nvPr/>
        </p:nvSpPr>
        <p:spPr>
          <a:xfrm>
            <a:off x="252116" y="2063512"/>
            <a:ext cx="6832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 b="1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１６</a:t>
            </a:r>
          </a:p>
        </p:txBody>
      </p:sp>
      <p:pic>
        <p:nvPicPr>
          <p:cNvPr id="81" name="グラフィックス 80" descr="グループの成功">
            <a:extLst>
              <a:ext uri="{FF2B5EF4-FFF2-40B4-BE49-F238E27FC236}">
                <a16:creationId xmlns:a16="http://schemas.microsoft.com/office/drawing/2014/main" id="{4B386938-E909-88A8-D3F5-ECED6B5D2F0D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88398" y="382025"/>
            <a:ext cx="914400" cy="914400"/>
          </a:xfrm>
          <a:prstGeom prst="rect">
            <a:avLst/>
          </a:prstGeom>
        </p:spPr>
      </p:pic>
      <p:sp>
        <p:nvSpPr>
          <p:cNvPr id="82" name="テキスト ボックス 81">
            <a:extLst>
              <a:ext uri="{FF2B5EF4-FFF2-40B4-BE49-F238E27FC236}">
                <a16:creationId xmlns:a16="http://schemas.microsoft.com/office/drawing/2014/main" id="{27768293-E34A-466F-A644-9E6D430E44B0}"/>
              </a:ext>
            </a:extLst>
          </p:cNvPr>
          <p:cNvSpPr txBox="1"/>
          <p:nvPr/>
        </p:nvSpPr>
        <p:spPr>
          <a:xfrm>
            <a:off x="88894" y="1046760"/>
            <a:ext cx="9172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b="1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GKP</a:t>
            </a:r>
            <a:endParaRPr kumimoji="1" lang="ja-JP" altLang="en-US" sz="2400" b="1" dirty="0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pic>
        <p:nvPicPr>
          <p:cNvPr id="92" name="図 91">
            <a:extLst>
              <a:ext uri="{FF2B5EF4-FFF2-40B4-BE49-F238E27FC236}">
                <a16:creationId xmlns:a16="http://schemas.microsoft.com/office/drawing/2014/main" id="{F88AFF5C-B217-1DAE-DCCA-3B1F51A66DAF}"/>
              </a:ext>
            </a:extLst>
          </p:cNvPr>
          <p:cNvPicPr>
            <a:picLocks/>
          </p:cNvPicPr>
          <p:nvPr/>
        </p:nvPicPr>
        <p:blipFill>
          <a:blip r:embed="rId18"/>
          <a:stretch>
            <a:fillRect/>
          </a:stretch>
        </p:blipFill>
        <p:spPr>
          <a:xfrm>
            <a:off x="6667237" y="111600"/>
            <a:ext cx="2610000" cy="1461600"/>
          </a:xfrm>
          <a:prstGeom prst="rect">
            <a:avLst/>
          </a:prstGeom>
        </p:spPr>
      </p:pic>
      <p:pic>
        <p:nvPicPr>
          <p:cNvPr id="138" name="図 137">
            <a:extLst>
              <a:ext uri="{FF2B5EF4-FFF2-40B4-BE49-F238E27FC236}">
                <a16:creationId xmlns:a16="http://schemas.microsoft.com/office/drawing/2014/main" id="{BC638D4E-B0B9-6D4B-4C2B-B517022B970E}"/>
              </a:ext>
            </a:extLst>
          </p:cNvPr>
          <p:cNvPicPr>
            <a:picLocks/>
          </p:cNvPicPr>
          <p:nvPr/>
        </p:nvPicPr>
        <p:blipFill>
          <a:blip r:embed="rId19"/>
          <a:stretch>
            <a:fillRect/>
          </a:stretch>
        </p:blipFill>
        <p:spPr>
          <a:xfrm>
            <a:off x="6645600" y="5166000"/>
            <a:ext cx="2609472" cy="146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36908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349</TotalTime>
  <Words>35</Words>
  <Application>Microsoft Office PowerPoint</Application>
  <PresentationFormat>ワイド画面</PresentationFormat>
  <Paragraphs>19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BIZ UDPゴシック</vt:lpstr>
      <vt:lpstr>游ゴシック</vt:lpstr>
      <vt:lpstr>游ゴシック Light</vt:lpstr>
      <vt:lpstr>Arial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中山 勲</dc:creator>
  <cp:lastModifiedBy>中山 勲</cp:lastModifiedBy>
  <cp:revision>10</cp:revision>
  <dcterms:created xsi:type="dcterms:W3CDTF">2023-06-06T23:49:16Z</dcterms:created>
  <dcterms:modified xsi:type="dcterms:W3CDTF">2023-06-08T04:14:01Z</dcterms:modified>
</cp:coreProperties>
</file>